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68" autoAdjust="0"/>
    <p:restoredTop sz="94660"/>
  </p:normalViewPr>
  <p:slideViewPr>
    <p:cSldViewPr>
      <p:cViewPr varScale="1">
        <p:scale>
          <a:sx n="74" d="100"/>
          <a:sy n="74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8FEC6B2-988A-4081-B6FB-222A2BBDA1D1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74EF70A-F735-4D72-AF15-B1FCA89A42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Green Buildings</a:t>
            </a:r>
            <a:br>
              <a:rPr lang="en-US" smtClean="0"/>
            </a:b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Doc</a:t>
            </a:r>
          </a:p>
          <a:p>
            <a:r>
              <a:rPr lang="en-US" dirty="0" smtClean="0"/>
              <a:t>Dave</a:t>
            </a:r>
          </a:p>
          <a:p>
            <a:r>
              <a:rPr lang="en-US" smtClean="0"/>
              <a:t>Lil B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Greenhouse Building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Energy Efficiency and Renewable Energy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Efficiency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Environmentally Preferable Building Materials and Specifications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Waste Reduction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Toxics Reduction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Indoor Air Quality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Smart Growth and Sustainable Development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owners can lower their energy costs by 50% or more while lessening maintenance and capital costs.</a:t>
            </a:r>
          </a:p>
          <a:p>
            <a:r>
              <a:rPr lang="en-US" dirty="0" smtClean="0"/>
              <a:t>Building occupants realize increased comfort, health and productivity.</a:t>
            </a:r>
          </a:p>
          <a:p>
            <a:r>
              <a:rPr lang="en-US" dirty="0" smtClean="0"/>
              <a:t>Our nation conserves energy resources and enjoys cleaner air and a healthier environment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treatment equipment</a:t>
            </a:r>
          </a:p>
          <a:p>
            <a:r>
              <a:rPr lang="en-US" dirty="0" smtClean="0"/>
              <a:t>Landscape and landscape irrigation</a:t>
            </a:r>
          </a:p>
          <a:p>
            <a:r>
              <a:rPr lang="en-US" dirty="0" smtClean="0"/>
              <a:t>Cooling towers</a:t>
            </a:r>
          </a:p>
          <a:p>
            <a:r>
              <a:rPr lang="en-US" dirty="0" smtClean="0"/>
              <a:t>Water reuse and alternate sources of water</a:t>
            </a:r>
          </a:p>
          <a:p>
            <a:r>
              <a:rPr lang="en-US" dirty="0" smtClean="0"/>
              <a:t>Metering and submetering</a:t>
            </a:r>
          </a:p>
          <a:p>
            <a:r>
              <a:rPr lang="en-US" dirty="0" smtClean="0"/>
              <a:t>Vegetated Green Roofs</a:t>
            </a:r>
          </a:p>
          <a:p>
            <a:r>
              <a:rPr lang="en-US" dirty="0" smtClean="0"/>
              <a:t>Building Water Pressure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Indoor Air Quality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Offers several IAQ tools and programs designed to protect occupant health, promote comfort and productivity, and enhance the durability of structures.</a:t>
            </a:r>
          </a:p>
          <a:p>
            <a:endParaRPr lang="en-US" dirty="0" smtClean="0"/>
          </a:p>
          <a:p>
            <a:r>
              <a:rPr lang="en-US" dirty="0" smtClean="0"/>
              <a:t>Clean air with no pollution.</a:t>
            </a:r>
            <a:endParaRPr lang="en-US" dirty="0"/>
          </a:p>
        </p:txBody>
      </p:sp>
      <p:pic>
        <p:nvPicPr>
          <p:cNvPr id="5" name="Content Placeholder 4" descr="2003_CSETbuilding_i_297824t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01666" y="2209800"/>
            <a:ext cx="2720030" cy="39782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 Reduction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EPA supports projects to reduce, reuse, and recycle waste generated from building construction, renovation, deconstruction, and demolition. </a:t>
            </a:r>
            <a:endParaRPr lang="en-US" dirty="0"/>
          </a:p>
        </p:txBody>
      </p:sp>
      <p:pic>
        <p:nvPicPr>
          <p:cNvPr id="11" name="Content Placeholder 10" descr="ballard_library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81200" y="2438400"/>
            <a:ext cx="4953000" cy="36576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46</TotalTime>
  <Words>145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Green Buildings </vt:lpstr>
      <vt:lpstr>Greenhouse Building Components</vt:lpstr>
      <vt:lpstr>Building Technologies</vt:lpstr>
      <vt:lpstr>Water Efficiency</vt:lpstr>
      <vt:lpstr>Indoor Air Quality</vt:lpstr>
      <vt:lpstr>Waste Reduction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Buildings </dc:title>
  <dc:creator> </dc:creator>
  <cp:lastModifiedBy> </cp:lastModifiedBy>
  <cp:revision>11</cp:revision>
  <dcterms:created xsi:type="dcterms:W3CDTF">2009-04-24T13:10:52Z</dcterms:created>
  <dcterms:modified xsi:type="dcterms:W3CDTF">2009-05-04T12:51:58Z</dcterms:modified>
</cp:coreProperties>
</file>